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8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Pressure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5598543" cy="3691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little bit of water is added to a drinks can and heated.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When</a:t>
            </a:r>
            <a:r>
              <a:rPr lang="en-US" dirty="0" smtClean="0"/>
              <a:t> the water boils steam comes out of the top of the can.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Particles of air and water leave the can.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3115" t="4652" r="25718" b="13650"/>
          <a:stretch/>
        </p:blipFill>
        <p:spPr>
          <a:xfrm>
            <a:off x="5201728" y="566449"/>
            <a:ext cx="3942272" cy="58948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648" y="2580083"/>
            <a:ext cx="3641349" cy="380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Pressure can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5115464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lvl="0">
              <a:spcAft>
                <a:spcPts val="600"/>
              </a:spcAft>
              <a:defRPr/>
            </a:pPr>
            <a:r>
              <a:rPr lang="en-US" dirty="0" smtClean="0"/>
              <a:t>The can is turned upside-down and put into </a:t>
            </a:r>
            <a:r>
              <a:rPr lang="en-US" dirty="0"/>
              <a:t>cold </a:t>
            </a:r>
            <a:r>
              <a:rPr lang="en-US" dirty="0" smtClean="0"/>
              <a:t>water.</a:t>
            </a:r>
          </a:p>
          <a:p>
            <a:pPr lvl="0">
              <a:defRPr/>
            </a:pPr>
            <a:r>
              <a:rPr lang="en-US" dirty="0" smtClean="0"/>
              <a:t>What </a:t>
            </a:r>
            <a:r>
              <a:rPr lang="en-US" dirty="0"/>
              <a:t>do you think </a:t>
            </a:r>
            <a:r>
              <a:rPr lang="en-US" dirty="0" smtClean="0"/>
              <a:t>happens?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Explain why you think this will happen.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5656" y="764863"/>
            <a:ext cx="3942779" cy="370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69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Pressure can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3959525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Describe what you see.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Describe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how quickly this happens.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6064373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Were your </a:t>
            </a:r>
            <a:r>
              <a:rPr lang="en-GB" dirty="0" smtClean="0"/>
              <a:t>prediction </a:t>
            </a:r>
            <a:r>
              <a:rPr lang="en-GB" dirty="0"/>
              <a:t>and </a:t>
            </a:r>
            <a:r>
              <a:rPr lang="en-GB" dirty="0" smtClean="0"/>
              <a:t>explanation </a:t>
            </a:r>
            <a:r>
              <a:rPr lang="en-GB" dirty="0"/>
              <a:t>correct?</a:t>
            </a:r>
          </a:p>
          <a:p>
            <a:r>
              <a:rPr lang="en-GB" dirty="0"/>
              <a:t>Try to improve your first </a:t>
            </a:r>
            <a:r>
              <a:rPr lang="en-GB" dirty="0" smtClean="0"/>
              <a:t>explanation </a:t>
            </a:r>
            <a:r>
              <a:rPr lang="en-GB" dirty="0"/>
              <a:t>to explain what happened more clearly. </a:t>
            </a:r>
            <a:endParaRPr lang="en-GB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Watch a demonstration of the can being put into cold water.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5656" y="764863"/>
            <a:ext cx="3942779" cy="370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17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146</TotalTime>
  <Words>116</Words>
  <Application>Microsoft Office PowerPoint</Application>
  <PresentationFormat>On-screen Show (4:3)</PresentationFormat>
  <Paragraphs>19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2019-11-06T09:33:08Z</dcterms:created>
  <dcterms:modified xsi:type="dcterms:W3CDTF">2019-11-06T11:59:46Z</dcterms:modified>
</cp:coreProperties>
</file>